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8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87" r:id="rId13"/>
    <p:sldId id="278" r:id="rId14"/>
    <p:sldId id="279" r:id="rId15"/>
    <p:sldId id="280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281" r:id="rId27"/>
    <p:sldId id="289" r:id="rId28"/>
    <p:sldId id="269" r:id="rId29"/>
    <p:sldId id="270" r:id="rId30"/>
    <p:sldId id="290" r:id="rId31"/>
    <p:sldId id="273" r:id="rId32"/>
    <p:sldId id="274" r:id="rId33"/>
    <p:sldId id="275" r:id="rId34"/>
    <p:sldId id="276" r:id="rId35"/>
    <p:sldId id="282" r:id="rId36"/>
    <p:sldId id="291" r:id="rId37"/>
    <p:sldId id="292" r:id="rId38"/>
    <p:sldId id="277" r:id="rId39"/>
    <p:sldId id="286" r:id="rId40"/>
    <p:sldId id="285" r:id="rId41"/>
    <p:sldId id="293" r:id="rId42"/>
    <p:sldId id="283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07BEBA60-0CB3-43C9-A188-02A22B64AEB0}" type="datetimeFigureOut">
              <a:rPr lang="fr-FR" smtClean="0">
                <a:solidFill>
                  <a:prstClr val="black"/>
                </a:solidFill>
              </a:rPr>
              <a:pPr/>
              <a:t>03/04/2021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A067D777-1B30-4F92-8CF5-4EEE71E62964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9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BA60-0CB3-43C9-A188-02A22B64AEB0}" type="datetimeFigureOut">
              <a:rPr lang="fr-FR" smtClean="0">
                <a:solidFill>
                  <a:prstClr val="black"/>
                </a:solidFill>
              </a:rPr>
              <a:pPr/>
              <a:t>03/04/2021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7D777-1B30-4F92-8CF5-4EEE71E62964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BA60-0CB3-43C9-A188-02A22B64AEB0}" type="datetimeFigureOut">
              <a:rPr lang="fr-FR" smtClean="0">
                <a:solidFill>
                  <a:prstClr val="black"/>
                </a:solidFill>
              </a:rPr>
              <a:pPr/>
              <a:t>03/04/2021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7D777-1B30-4F92-8CF5-4EEE71E62964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0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BA60-0CB3-43C9-A188-02A22B64AEB0}" type="datetimeFigureOut">
              <a:rPr lang="fr-FR" smtClean="0">
                <a:solidFill>
                  <a:prstClr val="black"/>
                </a:solidFill>
              </a:rPr>
              <a:pPr/>
              <a:t>03/04/2021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7D777-1B30-4F92-8CF5-4EEE71E62964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0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07BEBA60-0CB3-43C9-A188-02A22B64AEB0}" type="datetimeFigureOut">
              <a:rPr lang="fr-FR" smtClean="0">
                <a:solidFill>
                  <a:prstClr val="black"/>
                </a:solidFill>
              </a:rPr>
              <a:pPr/>
              <a:t>03/04/2021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A067D777-1B30-4F92-8CF5-4EEE71E62964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2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BEBA60-0CB3-43C9-A188-02A22B64AEB0}" type="datetimeFigureOut">
              <a:rPr lang="fr-FR" smtClean="0">
                <a:solidFill>
                  <a:prstClr val="black"/>
                </a:solidFill>
              </a:rPr>
              <a:pPr/>
              <a:t>03/04/2021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7D777-1B30-4F92-8CF5-4EEE71E62964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7BEBA60-0CB3-43C9-A188-02A22B64AEB0}" type="datetimeFigureOut">
              <a:rPr lang="fr-FR" smtClean="0">
                <a:solidFill>
                  <a:prstClr val="black"/>
                </a:solidFill>
              </a:rPr>
              <a:pPr/>
              <a:t>03/04/2021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67D777-1B30-4F92-8CF5-4EEE71E62964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5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BA60-0CB3-43C9-A188-02A22B64AEB0}" type="datetimeFigureOut">
              <a:rPr lang="fr-FR" smtClean="0">
                <a:solidFill>
                  <a:prstClr val="black"/>
                </a:solidFill>
              </a:rPr>
              <a:pPr/>
              <a:t>03/04/2021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7D777-1B30-4F92-8CF5-4EEE71E62964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1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BA60-0CB3-43C9-A188-02A22B64AEB0}" type="datetimeFigureOut">
              <a:rPr lang="fr-FR" smtClean="0">
                <a:solidFill>
                  <a:prstClr val="black"/>
                </a:solidFill>
              </a:rPr>
              <a:pPr/>
              <a:t>03/04/2021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7D777-1B30-4F92-8CF5-4EEE71E62964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8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BEBA60-0CB3-43C9-A188-02A22B64AEB0}" type="datetimeFigureOut">
              <a:rPr lang="fr-FR" smtClean="0">
                <a:solidFill>
                  <a:prstClr val="black"/>
                </a:solidFill>
              </a:rPr>
              <a:pPr/>
              <a:t>03/04/2021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7D777-1B30-4F92-8CF5-4EEE71E62964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8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BA60-0CB3-43C9-A188-02A22B64AEB0}" type="datetimeFigureOut">
              <a:rPr lang="fr-FR" smtClean="0">
                <a:solidFill>
                  <a:prstClr val="black"/>
                </a:solidFill>
              </a:rPr>
              <a:pPr/>
              <a:t>03/04/2021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D777-1B30-4F92-8CF5-4EEE71E62964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68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07BEBA60-0CB3-43C9-A188-02A22B64AEB0}" type="datetimeFigureOut">
              <a:rPr lang="fr-FR" smtClean="0">
                <a:solidFill>
                  <a:prstClr val="black"/>
                </a:solidFill>
              </a:rPr>
              <a:pPr/>
              <a:t>03/04/2021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A067D777-1B30-4F92-8CF5-4EEE71E62964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7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6923112" cy="1152128"/>
          </a:xfrm>
        </p:spPr>
        <p:txBody>
          <a:bodyPr/>
          <a:lstStyle/>
          <a:p>
            <a:r>
              <a:rPr lang="fr-FR" b="1" dirty="0"/>
              <a:t>FORMATION CONTINUE ARTS PLASTIQUES</a:t>
            </a:r>
            <a:br>
              <a:rPr lang="fr-FR" b="1" dirty="0"/>
            </a:br>
            <a:br>
              <a:rPr lang="fr-FR" b="1" dirty="0"/>
            </a:b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6768752" cy="3168352"/>
          </a:xfrm>
        </p:spPr>
        <p:txBody>
          <a:bodyPr>
            <a:noAutofit/>
          </a:bodyPr>
          <a:lstStyle/>
          <a:p>
            <a:r>
              <a:rPr lang="fr-FR" sz="3200" b="1" dirty="0"/>
              <a:t>Encapsuler des séquences</a:t>
            </a:r>
          </a:p>
          <a:p>
            <a:r>
              <a:rPr lang="fr-FR" sz="3200" b="1" dirty="0">
                <a:solidFill>
                  <a:schemeClr val="bg2">
                    <a:lumMod val="50000"/>
                  </a:schemeClr>
                </a:solidFill>
              </a:rPr>
              <a:t>Pour un enseignement à distance des Arts plastiques</a:t>
            </a:r>
          </a:p>
        </p:txBody>
      </p:sp>
    </p:spTree>
    <p:extLst>
      <p:ext uri="{BB962C8B-B14F-4D97-AF65-F5344CB8AC3E}">
        <p14:creationId xmlns:p14="http://schemas.microsoft.com/office/powerpoint/2010/main" val="2726291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Vision élève:</a:t>
            </a:r>
            <a:br>
              <a:rPr lang="fr-FR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b="1" dirty="0"/>
              <a:t>Tuto pour apprendre à renommer mon fichier Nom-Prenom-5A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3" y="2420888"/>
            <a:ext cx="4644008" cy="310879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4249296" cy="28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81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692696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Vision élève:</a:t>
            </a:r>
            <a:br>
              <a:rPr lang="fr-FR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200" b="1" dirty="0"/>
              <a:t>Je dépose ma photo à partir du cahier de texte de </a:t>
            </a:r>
            <a:r>
              <a:rPr lang="fr-FR" sz="3200" b="1" dirty="0" err="1"/>
              <a:t>Pronote</a:t>
            </a:r>
            <a:endParaRPr lang="fr-FR" sz="3200" b="1" dirty="0"/>
          </a:p>
        </p:txBody>
      </p:sp>
      <p:sp>
        <p:nvSpPr>
          <p:cNvPr id="8" name="Flèche vers le haut 7"/>
          <p:cNvSpPr/>
          <p:nvPr/>
        </p:nvSpPr>
        <p:spPr>
          <a:xfrm rot="13909184">
            <a:off x="2814921" y="2681003"/>
            <a:ext cx="432048" cy="10524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3" y="2420888"/>
            <a:ext cx="9144000" cy="4160520"/>
          </a:xfrm>
          <a:prstGeom prst="rect">
            <a:avLst/>
          </a:prstGeom>
        </p:spPr>
      </p:pic>
      <p:sp>
        <p:nvSpPr>
          <p:cNvPr id="7" name="Flèche vers le haut 6"/>
          <p:cNvSpPr/>
          <p:nvPr/>
        </p:nvSpPr>
        <p:spPr>
          <a:xfrm rot="18088265">
            <a:off x="6733457" y="4428671"/>
            <a:ext cx="720080" cy="15883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789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709412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Vision élève:</a:t>
            </a:r>
            <a:br>
              <a:rPr lang="fr-FR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200" b="1" dirty="0"/>
              <a:t>Je dépose ma photo à partir du cahier de texte de </a:t>
            </a:r>
            <a:r>
              <a:rPr lang="fr-FR" sz="3200" b="1" dirty="0" err="1"/>
              <a:t>Pronote</a:t>
            </a:r>
            <a:endParaRPr lang="fr-FR" sz="32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94" y="2262356"/>
            <a:ext cx="6772275" cy="3200400"/>
          </a:xfrm>
          <a:prstGeom prst="rect">
            <a:avLst/>
          </a:prstGeom>
        </p:spPr>
      </p:pic>
      <p:sp>
        <p:nvSpPr>
          <p:cNvPr id="7" name="Flèche vers le haut 6"/>
          <p:cNvSpPr/>
          <p:nvPr/>
        </p:nvSpPr>
        <p:spPr>
          <a:xfrm rot="18088265">
            <a:off x="7334129" y="3644555"/>
            <a:ext cx="720080" cy="15883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691680" y="558924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Il te suffit de cliquer pour déposer sa photo</a:t>
            </a:r>
          </a:p>
        </p:txBody>
      </p:sp>
    </p:spTree>
    <p:extLst>
      <p:ext uri="{BB962C8B-B14F-4D97-AF65-F5344CB8AC3E}">
        <p14:creationId xmlns:p14="http://schemas.microsoft.com/office/powerpoint/2010/main" val="944212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692696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Vision élève:</a:t>
            </a:r>
            <a:br>
              <a:rPr lang="fr-FR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200" b="1" dirty="0"/>
              <a:t>Tu peux aussi envoyer ta photo par courriel sur </a:t>
            </a:r>
            <a:r>
              <a:rPr lang="fr-FR" sz="3200" b="1" dirty="0" err="1"/>
              <a:t>Pronote</a:t>
            </a:r>
            <a:endParaRPr lang="fr-FR" sz="32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4" y="2407889"/>
            <a:ext cx="7164288" cy="4029912"/>
          </a:xfrm>
          <a:prstGeom prst="rect">
            <a:avLst/>
          </a:prstGeom>
        </p:spPr>
      </p:pic>
      <p:sp>
        <p:nvSpPr>
          <p:cNvPr id="8" name="Flèche vers le haut 7"/>
          <p:cNvSpPr/>
          <p:nvPr/>
        </p:nvSpPr>
        <p:spPr>
          <a:xfrm rot="13909184">
            <a:off x="7611638" y="4189956"/>
            <a:ext cx="432048" cy="10524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06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692696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Vision élève:</a:t>
            </a:r>
            <a:br>
              <a:rPr lang="fr-FR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200" b="1" dirty="0"/>
              <a:t>Tu peux aussi envoyer ta photo par courriel sur </a:t>
            </a:r>
            <a:r>
              <a:rPr lang="fr-FR" sz="3200" b="1" dirty="0" err="1"/>
              <a:t>Pronote</a:t>
            </a:r>
            <a:endParaRPr lang="fr-FR" sz="32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07" y="2406244"/>
            <a:ext cx="7229475" cy="3257550"/>
          </a:xfrm>
          <a:prstGeom prst="rect">
            <a:avLst/>
          </a:prstGeom>
        </p:spPr>
      </p:pic>
      <p:sp>
        <p:nvSpPr>
          <p:cNvPr id="8" name="Flèche vers le haut 7"/>
          <p:cNvSpPr/>
          <p:nvPr/>
        </p:nvSpPr>
        <p:spPr>
          <a:xfrm rot="13909184">
            <a:off x="7034410" y="3685899"/>
            <a:ext cx="432048" cy="10524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792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2805" y="54868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Vision élève:</a:t>
            </a:r>
            <a:br>
              <a:rPr lang="fr-FR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200" b="1" dirty="0"/>
              <a:t>Pense à cliquer sur le trombone pour joindre ton fichier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62" y="2243671"/>
            <a:ext cx="7229475" cy="3257550"/>
          </a:xfrm>
          <a:prstGeom prst="rect">
            <a:avLst/>
          </a:prstGeom>
        </p:spPr>
      </p:pic>
      <p:sp>
        <p:nvSpPr>
          <p:cNvPr id="8" name="Flèche vers le haut 7"/>
          <p:cNvSpPr/>
          <p:nvPr/>
        </p:nvSpPr>
        <p:spPr>
          <a:xfrm rot="13909184">
            <a:off x="5839961" y="1885700"/>
            <a:ext cx="432048" cy="10524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909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2805" y="54868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Vision élève:</a:t>
            </a:r>
            <a:br>
              <a:rPr lang="fr-FR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200" b="1" dirty="0"/>
              <a:t>Pour retrouver ta photo réalisée avec la tablette </a:t>
            </a:r>
            <a:r>
              <a:rPr lang="fr-FR" sz="3200" b="1" dirty="0" err="1"/>
              <a:t>Sqool</a:t>
            </a:r>
            <a:r>
              <a:rPr lang="fr-FR" sz="3200" b="1" dirty="0"/>
              <a:t> et l’envoyer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18340"/>
            <a:ext cx="6840760" cy="4579352"/>
          </a:xfrm>
          <a:prstGeom prst="rect">
            <a:avLst/>
          </a:prstGeom>
        </p:spPr>
      </p:pic>
      <p:sp>
        <p:nvSpPr>
          <p:cNvPr id="4" name="Flèche vers le haut 3"/>
          <p:cNvSpPr/>
          <p:nvPr/>
        </p:nvSpPr>
        <p:spPr>
          <a:xfrm rot="18906542">
            <a:off x="6737700" y="2989470"/>
            <a:ext cx="792088" cy="24627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04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2805" y="54868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Vision élève:</a:t>
            </a:r>
            <a:br>
              <a:rPr lang="fr-FR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200" b="1" dirty="0"/>
              <a:t>Pour retrouver ta photo réalisée avec la tablette </a:t>
            </a:r>
            <a:r>
              <a:rPr lang="fr-FR" sz="3200" b="1" dirty="0" err="1"/>
              <a:t>Sqool</a:t>
            </a:r>
            <a:r>
              <a:rPr lang="fr-FR" sz="3200" b="1" dirty="0"/>
              <a:t> et l’envoyer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62760"/>
            <a:ext cx="6293080" cy="4212723"/>
          </a:xfrm>
          <a:prstGeom prst="rect">
            <a:avLst/>
          </a:prstGeom>
        </p:spPr>
      </p:pic>
      <p:sp>
        <p:nvSpPr>
          <p:cNvPr id="4" name="Flèche vers le haut 3"/>
          <p:cNvSpPr/>
          <p:nvPr/>
        </p:nvSpPr>
        <p:spPr>
          <a:xfrm rot="13666745">
            <a:off x="4633909" y="3606428"/>
            <a:ext cx="792088" cy="24627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814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2805" y="54868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Vision élève:</a:t>
            </a:r>
            <a:br>
              <a:rPr lang="fr-FR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200" b="1" dirty="0"/>
              <a:t>Pour retrouver ta photo réalisée avec la tablette </a:t>
            </a:r>
            <a:r>
              <a:rPr lang="fr-FR" sz="3200" b="1" dirty="0" err="1"/>
              <a:t>Sqool</a:t>
            </a:r>
            <a:r>
              <a:rPr lang="fr-FR" sz="3200" b="1" dirty="0"/>
              <a:t> et l’envoyer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48880"/>
            <a:ext cx="5724128" cy="3831854"/>
          </a:xfrm>
          <a:prstGeom prst="rect">
            <a:avLst/>
          </a:prstGeom>
        </p:spPr>
      </p:pic>
      <p:sp>
        <p:nvSpPr>
          <p:cNvPr id="4" name="Flèche vers le haut 3"/>
          <p:cNvSpPr/>
          <p:nvPr/>
        </p:nvSpPr>
        <p:spPr>
          <a:xfrm rot="13666745">
            <a:off x="5533122" y="2054101"/>
            <a:ext cx="792088" cy="24627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111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2805" y="54868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Vision élève:</a:t>
            </a:r>
            <a:br>
              <a:rPr lang="fr-FR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200" b="1" dirty="0"/>
              <a:t>Pour retrouver ta photo réalisée avec la tablette </a:t>
            </a:r>
            <a:r>
              <a:rPr lang="fr-FR" sz="3200" b="1" dirty="0" err="1"/>
              <a:t>Sqool</a:t>
            </a:r>
            <a:r>
              <a:rPr lang="fr-FR" sz="3200" b="1" dirty="0"/>
              <a:t> et l’envoyer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29003"/>
            <a:ext cx="6660232" cy="4458502"/>
          </a:xfrm>
          <a:prstGeom prst="rect">
            <a:avLst/>
          </a:prstGeom>
        </p:spPr>
      </p:pic>
      <p:sp>
        <p:nvSpPr>
          <p:cNvPr id="4" name="Flèche vers le haut 3"/>
          <p:cNvSpPr/>
          <p:nvPr/>
        </p:nvSpPr>
        <p:spPr>
          <a:xfrm rot="14602184">
            <a:off x="4446097" y="1879469"/>
            <a:ext cx="792088" cy="24627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84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5589240"/>
            <a:ext cx="6923112" cy="1152128"/>
          </a:xfrm>
        </p:spPr>
        <p:txBody>
          <a:bodyPr/>
          <a:lstStyle/>
          <a:p>
            <a:pPr algn="ctr"/>
            <a:r>
              <a:rPr lang="fr-FR" sz="4800" b="1" dirty="0"/>
              <a:t>Objectif: fabriquer une capsule en 20’</a:t>
            </a:r>
            <a:br>
              <a:rPr lang="fr-FR" sz="4800" b="1" dirty="0"/>
            </a:br>
            <a:r>
              <a:rPr lang="fr-FR" sz="3200" b="1" dirty="0"/>
              <a:t>Voici un exemple de scénario pédagogique pour le</a:t>
            </a:r>
            <a:br>
              <a:rPr lang="fr-FR" sz="3200" b="1" dirty="0"/>
            </a:br>
            <a:r>
              <a:rPr lang="fr-FR" sz="3200" b="1" dirty="0"/>
              <a:t>cycle 4 niveau 5</a:t>
            </a:r>
            <a:r>
              <a:rPr lang="fr-FR" sz="3200" b="1" baseline="30000" dirty="0"/>
              <a:t>ème</a:t>
            </a:r>
            <a:br>
              <a:rPr lang="fr-FR" sz="3200" b="1" dirty="0"/>
            </a:br>
            <a:r>
              <a:rPr lang="fr-FR" sz="3200" b="1" dirty="0"/>
              <a:t>Séquence n°8</a:t>
            </a:r>
            <a:br>
              <a:rPr lang="fr-FR" sz="3200" b="1" dirty="0"/>
            </a:br>
            <a:r>
              <a:rPr lang="fr-FR" sz="3200" b="1" dirty="0"/>
              <a:t>« Voyages »</a:t>
            </a:r>
            <a:br>
              <a:rPr lang="fr-FR" sz="3200" b="1" dirty="0"/>
            </a:br>
            <a:br>
              <a:rPr lang="fr-FR" sz="4800" b="1" dirty="0"/>
            </a:b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3352297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2805" y="54868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Vision élève:</a:t>
            </a:r>
            <a:br>
              <a:rPr lang="fr-FR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200" b="1" dirty="0"/>
              <a:t>Pour retrouver ta photo réalisée avec la tablette </a:t>
            </a:r>
            <a:r>
              <a:rPr lang="fr-FR" sz="3200" b="1" dirty="0" err="1"/>
              <a:t>Sqool</a:t>
            </a:r>
            <a:r>
              <a:rPr lang="fr-FR" sz="3200" b="1" dirty="0"/>
              <a:t> et l’envoyer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5" y="2164390"/>
            <a:ext cx="6732240" cy="4506706"/>
          </a:xfrm>
          <a:prstGeom prst="rect">
            <a:avLst/>
          </a:prstGeom>
        </p:spPr>
      </p:pic>
      <p:sp>
        <p:nvSpPr>
          <p:cNvPr id="4" name="Flèche vers le haut 3"/>
          <p:cNvSpPr/>
          <p:nvPr/>
        </p:nvSpPr>
        <p:spPr>
          <a:xfrm rot="14602184">
            <a:off x="4446097" y="1879469"/>
            <a:ext cx="792088" cy="24627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532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2805" y="54868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Vision élève:</a:t>
            </a:r>
            <a:br>
              <a:rPr lang="fr-FR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200" b="1" dirty="0"/>
              <a:t>Pour retrouver ta photo réalisée avec la tablette </a:t>
            </a:r>
            <a:r>
              <a:rPr lang="fr-FR" sz="3200" b="1" dirty="0" err="1"/>
              <a:t>Sqool</a:t>
            </a:r>
            <a:r>
              <a:rPr lang="fr-FR" sz="3200" b="1" dirty="0"/>
              <a:t> et l’envoyer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74274"/>
            <a:ext cx="6300192" cy="4217484"/>
          </a:xfrm>
          <a:prstGeom prst="rect">
            <a:avLst/>
          </a:prstGeom>
        </p:spPr>
      </p:pic>
      <p:sp>
        <p:nvSpPr>
          <p:cNvPr id="4" name="Flèche vers le haut 3"/>
          <p:cNvSpPr/>
          <p:nvPr/>
        </p:nvSpPr>
        <p:spPr>
          <a:xfrm rot="14602184">
            <a:off x="5382201" y="2599550"/>
            <a:ext cx="792088" cy="24627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476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2805" y="54868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Vision élève:</a:t>
            </a:r>
            <a:br>
              <a:rPr lang="fr-FR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200" b="1" dirty="0"/>
              <a:t>Pour renommer ta photo réalisée avec la tablette </a:t>
            </a:r>
            <a:r>
              <a:rPr lang="fr-FR" sz="3200" b="1" dirty="0" err="1"/>
              <a:t>Sqool</a:t>
            </a:r>
            <a:r>
              <a:rPr lang="fr-FR" sz="3200" b="1" dirty="0"/>
              <a:t> et l’envoyer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79"/>
            <a:ext cx="5940152" cy="3976465"/>
          </a:xfrm>
          <a:prstGeom prst="rect">
            <a:avLst/>
          </a:prstGeom>
        </p:spPr>
      </p:pic>
      <p:sp>
        <p:nvSpPr>
          <p:cNvPr id="4" name="Flèche vers le haut 3"/>
          <p:cNvSpPr/>
          <p:nvPr/>
        </p:nvSpPr>
        <p:spPr>
          <a:xfrm rot="14602184">
            <a:off x="4806138" y="2815573"/>
            <a:ext cx="792088" cy="24627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372200" y="2780928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Maintenir le doigt appuyé sur la photo</a:t>
            </a:r>
          </a:p>
        </p:txBody>
      </p:sp>
    </p:spTree>
    <p:extLst>
      <p:ext uri="{BB962C8B-B14F-4D97-AF65-F5344CB8AC3E}">
        <p14:creationId xmlns:p14="http://schemas.microsoft.com/office/powerpoint/2010/main" val="1660040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2805" y="54868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Vision élève:</a:t>
            </a:r>
            <a:br>
              <a:rPr lang="fr-FR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200" b="1" dirty="0"/>
              <a:t>Pour renommer ta photo réalisée avec la tablette </a:t>
            </a:r>
            <a:r>
              <a:rPr lang="fr-FR" sz="3200" b="1" dirty="0" err="1"/>
              <a:t>Sqool</a:t>
            </a:r>
            <a:r>
              <a:rPr lang="fr-FR" sz="3200" b="1" dirty="0"/>
              <a:t> et l’envoyer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868144" y="4221088"/>
            <a:ext cx="21602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Appuyer sur les 3 points en haut à droite de l’écran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5" y="2516635"/>
            <a:ext cx="4572000" cy="3060595"/>
          </a:xfrm>
          <a:prstGeom prst="rect">
            <a:avLst/>
          </a:prstGeom>
        </p:spPr>
      </p:pic>
      <p:sp>
        <p:nvSpPr>
          <p:cNvPr id="4" name="Flèche vers le haut 3"/>
          <p:cNvSpPr/>
          <p:nvPr/>
        </p:nvSpPr>
        <p:spPr>
          <a:xfrm rot="16796089">
            <a:off x="6177260" y="2472898"/>
            <a:ext cx="792088" cy="24627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354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2805" y="54868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Vision élève:</a:t>
            </a:r>
            <a:br>
              <a:rPr lang="fr-FR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200" b="1" dirty="0"/>
              <a:t>Pour renommer ta photo réalisée avec la tablette </a:t>
            </a:r>
            <a:r>
              <a:rPr lang="fr-FR" sz="3200" b="1" dirty="0" err="1"/>
              <a:t>Sqool</a:t>
            </a:r>
            <a:r>
              <a:rPr lang="fr-FR" sz="3200" b="1" dirty="0"/>
              <a:t> et l’envoyer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804248" y="4869160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Appuyer sur renommer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5" y="2118340"/>
            <a:ext cx="5868144" cy="3928262"/>
          </a:xfrm>
          <a:prstGeom prst="rect">
            <a:avLst/>
          </a:prstGeom>
        </p:spPr>
      </p:pic>
      <p:sp>
        <p:nvSpPr>
          <p:cNvPr id="4" name="Flèche vers le haut 3"/>
          <p:cNvSpPr/>
          <p:nvPr/>
        </p:nvSpPr>
        <p:spPr>
          <a:xfrm rot="16796089">
            <a:off x="5673204" y="2656173"/>
            <a:ext cx="792088" cy="24627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706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2805" y="54868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Vision élève:</a:t>
            </a:r>
            <a:br>
              <a:rPr lang="fr-FR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200" b="1" dirty="0"/>
              <a:t>Pour renommer ta photo réalisée avec la tablette </a:t>
            </a:r>
            <a:r>
              <a:rPr lang="fr-FR" sz="3200" b="1" dirty="0" err="1"/>
              <a:t>Sqool</a:t>
            </a:r>
            <a:r>
              <a:rPr lang="fr-FR" sz="3200" b="1" dirty="0"/>
              <a:t> et l’envoyer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48180"/>
            <a:ext cx="6084168" cy="4072873"/>
          </a:xfrm>
          <a:prstGeom prst="rect">
            <a:avLst/>
          </a:prstGeom>
        </p:spPr>
      </p:pic>
      <p:sp>
        <p:nvSpPr>
          <p:cNvPr id="4" name="Flèche vers le haut 3"/>
          <p:cNvSpPr/>
          <p:nvPr/>
        </p:nvSpPr>
        <p:spPr>
          <a:xfrm rot="16796089">
            <a:off x="6825332" y="3448261"/>
            <a:ext cx="792088" cy="24627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928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692696"/>
            <a:ext cx="7488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Vision élève:</a:t>
            </a:r>
            <a:br>
              <a:rPr lang="fr-FR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200" b="1" dirty="0"/>
              <a:t>Tu peux aussi utiliser l’onglet « Espaces de stockage et déposer ton travail dans « Groupe » puis « travail ».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6574"/>
            <a:ext cx="7380312" cy="4151426"/>
          </a:xfrm>
          <a:prstGeom prst="rect">
            <a:avLst/>
          </a:prstGeom>
        </p:spPr>
      </p:pic>
      <p:sp>
        <p:nvSpPr>
          <p:cNvPr id="2" name="Flèche vers le bas 1"/>
          <p:cNvSpPr/>
          <p:nvPr/>
        </p:nvSpPr>
        <p:spPr>
          <a:xfrm>
            <a:off x="5865047" y="2706574"/>
            <a:ext cx="864096" cy="2016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875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/>
              <a:t>Tuto à disposition des professeurs d’arts plastiques pour finaliser la capsule</a:t>
            </a:r>
          </a:p>
        </p:txBody>
      </p:sp>
    </p:spTree>
    <p:extLst>
      <p:ext uri="{BB962C8B-B14F-4D97-AF65-F5344CB8AC3E}">
        <p14:creationId xmlns:p14="http://schemas.microsoft.com/office/powerpoint/2010/main" val="2539177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54" y="2348880"/>
            <a:ext cx="4551659" cy="385968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692696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TUTO FABRIQUER UNE CAPSULE </a:t>
            </a:r>
          </a:p>
          <a:p>
            <a:r>
              <a:rPr lang="fr-FR" sz="3200" b="1" dirty="0"/>
              <a:t>1. J’enregistre ma voix pour une meilleure adhésion des élèves</a:t>
            </a:r>
          </a:p>
        </p:txBody>
      </p:sp>
    </p:spTree>
    <p:extLst>
      <p:ext uri="{BB962C8B-B14F-4D97-AF65-F5344CB8AC3E}">
        <p14:creationId xmlns:p14="http://schemas.microsoft.com/office/powerpoint/2010/main" val="1371642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69269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TUTO FABRIQUER UNE CAPSULE </a:t>
            </a:r>
          </a:p>
          <a:p>
            <a:r>
              <a:rPr lang="fr-FR" sz="3200" b="1" dirty="0"/>
              <a:t>2. Je transforme mon diaporama en images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1" y="1769914"/>
            <a:ext cx="8225367" cy="421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vers le haut 2"/>
          <p:cNvSpPr/>
          <p:nvPr/>
        </p:nvSpPr>
        <p:spPr>
          <a:xfrm rot="18556946">
            <a:off x="4287682" y="4558046"/>
            <a:ext cx="802139" cy="24364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777097" y="5949280"/>
            <a:ext cx="282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Enregistrer puis je choisis le format JPEG</a:t>
            </a:r>
          </a:p>
        </p:txBody>
      </p:sp>
    </p:spTree>
    <p:extLst>
      <p:ext uri="{BB962C8B-B14F-4D97-AF65-F5344CB8AC3E}">
        <p14:creationId xmlns:p14="http://schemas.microsoft.com/office/powerpoint/2010/main" val="422570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/>
              <a:t>Les diapos suivantes sont celles qui apparaîtront dans la capsule destinée aux élèves</a:t>
            </a:r>
          </a:p>
        </p:txBody>
      </p:sp>
    </p:spTree>
    <p:extLst>
      <p:ext uri="{BB962C8B-B14F-4D97-AF65-F5344CB8AC3E}">
        <p14:creationId xmlns:p14="http://schemas.microsoft.com/office/powerpoint/2010/main" val="2539423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69269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TUTO FABRIQUER UNE CAPSULE </a:t>
            </a:r>
          </a:p>
          <a:p>
            <a:r>
              <a:rPr lang="fr-FR" sz="3200" b="1" dirty="0"/>
              <a:t>2. Je transforme mon diaporama en images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220072" y="5157192"/>
            <a:ext cx="282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Je sélectionne chaque diapo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2390775"/>
            <a:ext cx="7658100" cy="2076450"/>
          </a:xfrm>
          <a:prstGeom prst="rect">
            <a:avLst/>
          </a:prstGeom>
        </p:spPr>
      </p:pic>
      <p:sp>
        <p:nvSpPr>
          <p:cNvPr id="3" name="Flèche vers le haut 2"/>
          <p:cNvSpPr/>
          <p:nvPr/>
        </p:nvSpPr>
        <p:spPr>
          <a:xfrm rot="18556946">
            <a:off x="3495595" y="3292534"/>
            <a:ext cx="802139" cy="24364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474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692696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TUTO FABRIQUER UNE CAPSULE </a:t>
            </a:r>
          </a:p>
          <a:p>
            <a:r>
              <a:rPr lang="fr-FR" sz="3200" b="1" dirty="0"/>
              <a:t>3.Je réunis mes sons et images dans un même dossier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1772816"/>
            <a:ext cx="5871375" cy="46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52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5719539" cy="42500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69269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TUTO FABRIQUER UNE CAPSULE </a:t>
            </a:r>
          </a:p>
          <a:p>
            <a:r>
              <a:rPr lang="fr-FR" sz="3200" b="1" dirty="0"/>
              <a:t>4. J’ouvre le logiciel Photo</a:t>
            </a:r>
          </a:p>
        </p:txBody>
      </p:sp>
      <p:sp>
        <p:nvSpPr>
          <p:cNvPr id="6" name="Flèche vers le haut 5"/>
          <p:cNvSpPr/>
          <p:nvPr/>
        </p:nvSpPr>
        <p:spPr>
          <a:xfrm rot="17112399">
            <a:off x="3160054" y="2711788"/>
            <a:ext cx="1024549" cy="26326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544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69269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TUTO FABRIQUER UNE CAPSULE </a:t>
            </a:r>
          </a:p>
          <a:p>
            <a:r>
              <a:rPr lang="fr-FR" sz="3200" b="1" dirty="0"/>
              <a:t>4. J’ouvre le logiciel Photo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8050"/>
            <a:ext cx="6963162" cy="4403495"/>
          </a:xfrm>
          <a:prstGeom prst="rect">
            <a:avLst/>
          </a:prstGeom>
        </p:spPr>
      </p:pic>
      <p:sp>
        <p:nvSpPr>
          <p:cNvPr id="6" name="Flèche vers le haut 5"/>
          <p:cNvSpPr/>
          <p:nvPr/>
        </p:nvSpPr>
        <p:spPr>
          <a:xfrm rot="17112399">
            <a:off x="6544430" y="1368126"/>
            <a:ext cx="1024549" cy="26326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707904" y="443711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Je clique sur Nouveau projet vidéo</a:t>
            </a:r>
          </a:p>
          <a:p>
            <a:r>
              <a:rPr lang="fr-FR" b="1" dirty="0"/>
              <a:t>Je nomme ce nouveau projet</a:t>
            </a:r>
          </a:p>
        </p:txBody>
      </p:sp>
    </p:spTree>
    <p:extLst>
      <p:ext uri="{BB962C8B-B14F-4D97-AF65-F5344CB8AC3E}">
        <p14:creationId xmlns:p14="http://schemas.microsoft.com/office/powerpoint/2010/main" val="3003553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764704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TUTO FABRIQUER UNE CAPSULE </a:t>
            </a:r>
          </a:p>
          <a:p>
            <a:r>
              <a:rPr lang="fr-FR" sz="3200" b="1" dirty="0"/>
              <a:t>5. Je monte ma vidéo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1988840"/>
            <a:ext cx="7668344" cy="3987539"/>
          </a:xfrm>
          <a:prstGeom prst="rect">
            <a:avLst/>
          </a:prstGeom>
        </p:spPr>
      </p:pic>
      <p:sp>
        <p:nvSpPr>
          <p:cNvPr id="6" name="Flèche vers le haut 5"/>
          <p:cNvSpPr/>
          <p:nvPr/>
        </p:nvSpPr>
        <p:spPr>
          <a:xfrm rot="17112399">
            <a:off x="1841772" y="4812960"/>
            <a:ext cx="571769" cy="17928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203848" y="609329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Pour chacune des images j’indique le temps</a:t>
            </a:r>
          </a:p>
        </p:txBody>
      </p:sp>
    </p:spTree>
    <p:extLst>
      <p:ext uri="{BB962C8B-B14F-4D97-AF65-F5344CB8AC3E}">
        <p14:creationId xmlns:p14="http://schemas.microsoft.com/office/powerpoint/2010/main" val="2590842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675" y="73918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TUTO FABRIQUER UNE CAPSULE </a:t>
            </a:r>
          </a:p>
          <a:p>
            <a:r>
              <a:rPr lang="fr-FR" sz="3200" b="1" dirty="0"/>
              <a:t>6. J’insère les sons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12622"/>
            <a:ext cx="5186164" cy="4071782"/>
          </a:xfrm>
          <a:prstGeom prst="rect">
            <a:avLst/>
          </a:prstGeom>
        </p:spPr>
      </p:pic>
      <p:sp>
        <p:nvSpPr>
          <p:cNvPr id="6" name="Flèche vers le haut 5"/>
          <p:cNvSpPr/>
          <p:nvPr/>
        </p:nvSpPr>
        <p:spPr>
          <a:xfrm rot="17112399">
            <a:off x="4939132" y="1872183"/>
            <a:ext cx="1024549" cy="26326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981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675" y="73918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TUTO FABRIQUER UNE CAPSULE </a:t>
            </a:r>
          </a:p>
          <a:p>
            <a:r>
              <a:rPr lang="fr-FR" sz="3200" b="1" dirty="0"/>
              <a:t>7. J’insère les sons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7740352" cy="3986281"/>
          </a:xfrm>
          <a:prstGeom prst="rect">
            <a:avLst/>
          </a:prstGeom>
        </p:spPr>
      </p:pic>
      <p:sp>
        <p:nvSpPr>
          <p:cNvPr id="6" name="Flèche vers le haut 5"/>
          <p:cNvSpPr/>
          <p:nvPr/>
        </p:nvSpPr>
        <p:spPr>
          <a:xfrm rot="12955067">
            <a:off x="7685695" y="3519143"/>
            <a:ext cx="742110" cy="26326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350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675" y="73918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TUTO FABRIQUER UNE CAPSULE </a:t>
            </a:r>
          </a:p>
          <a:p>
            <a:r>
              <a:rPr lang="fr-FR" sz="3200" b="1" dirty="0"/>
              <a:t>8. Je termine ma vidéo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5" y="1760213"/>
            <a:ext cx="7812360" cy="4023365"/>
          </a:xfrm>
          <a:prstGeom prst="rect">
            <a:avLst/>
          </a:prstGeom>
        </p:spPr>
      </p:pic>
      <p:sp>
        <p:nvSpPr>
          <p:cNvPr id="6" name="Flèche vers le haut 5"/>
          <p:cNvSpPr/>
          <p:nvPr/>
        </p:nvSpPr>
        <p:spPr>
          <a:xfrm rot="12955067">
            <a:off x="5540340" y="1380162"/>
            <a:ext cx="742110" cy="26326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50111" y="6057699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Choisir la résolution la plus basse pour un dépôt plus facile sur internet</a:t>
            </a:r>
          </a:p>
        </p:txBody>
      </p:sp>
    </p:spTree>
    <p:extLst>
      <p:ext uri="{BB962C8B-B14F-4D97-AF65-F5344CB8AC3E}">
        <p14:creationId xmlns:p14="http://schemas.microsoft.com/office/powerpoint/2010/main" val="33956098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856" y="692696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TUTO FABRIQUER UNE CAPSULE </a:t>
            </a:r>
            <a:b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9. Je publie ma capsule via l’ENT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812466"/>
            <a:ext cx="9144000" cy="4457700"/>
          </a:xfrm>
          <a:prstGeom prst="rect">
            <a:avLst/>
          </a:prstGeom>
        </p:spPr>
      </p:pic>
      <p:sp>
        <p:nvSpPr>
          <p:cNvPr id="7" name="Flèche vers le haut 6"/>
          <p:cNvSpPr/>
          <p:nvPr/>
        </p:nvSpPr>
        <p:spPr>
          <a:xfrm rot="16200000">
            <a:off x="2843808" y="4077071"/>
            <a:ext cx="936104" cy="22322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943708" y="6203280"/>
            <a:ext cx="27363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Je vais sur l’onglet Plateforme vidéo</a:t>
            </a:r>
          </a:p>
        </p:txBody>
      </p:sp>
    </p:spTree>
    <p:extLst>
      <p:ext uri="{BB962C8B-B14F-4D97-AF65-F5344CB8AC3E}">
        <p14:creationId xmlns:p14="http://schemas.microsoft.com/office/powerpoint/2010/main" val="349354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856" y="692696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TUTO FABRIQUER UNE CAPSULE </a:t>
            </a:r>
            <a:b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9. Je publie ma capsule via l’ENT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" y="1988840"/>
            <a:ext cx="9144000" cy="3886200"/>
          </a:xfrm>
          <a:prstGeom prst="rect">
            <a:avLst/>
          </a:prstGeom>
        </p:spPr>
      </p:pic>
      <p:sp>
        <p:nvSpPr>
          <p:cNvPr id="3" name="Flèche vers le haut 2"/>
          <p:cNvSpPr/>
          <p:nvPr/>
        </p:nvSpPr>
        <p:spPr>
          <a:xfrm rot="18423886">
            <a:off x="7636585" y="2222616"/>
            <a:ext cx="600770" cy="22048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55576" y="616530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Je clique sur « Ajouter une vidéo »</a:t>
            </a:r>
          </a:p>
        </p:txBody>
      </p:sp>
    </p:spTree>
    <p:extLst>
      <p:ext uri="{BB962C8B-B14F-4D97-AF65-F5344CB8AC3E}">
        <p14:creationId xmlns:p14="http://schemas.microsoft.com/office/powerpoint/2010/main" val="153074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>
                <a:solidFill>
                  <a:schemeClr val="bg1">
                    <a:lumMod val="50000"/>
                  </a:schemeClr>
                </a:solidFill>
              </a:rPr>
              <a:t>Vision élève:</a:t>
            </a:r>
            <a:br>
              <a:rPr lang="fr-FR" sz="4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4400" b="1" dirty="0"/>
              <a:t>Cycle 4 niveau 5</a:t>
            </a:r>
            <a:r>
              <a:rPr lang="fr-FR" sz="4400" b="1" baseline="30000" dirty="0"/>
              <a:t>ème</a:t>
            </a:r>
            <a:br>
              <a:rPr lang="fr-FR" sz="4400" b="1" dirty="0"/>
            </a:br>
            <a:r>
              <a:rPr lang="fr-FR" sz="4400" b="1" dirty="0"/>
              <a:t>Séquence n°8</a:t>
            </a:r>
            <a:br>
              <a:rPr lang="fr-FR" sz="4400" b="1" dirty="0"/>
            </a:br>
            <a:r>
              <a:rPr lang="fr-FR" sz="4400" b="1" dirty="0"/>
              <a:t>« Voyages »</a:t>
            </a:r>
          </a:p>
        </p:txBody>
      </p:sp>
    </p:spTree>
    <p:extLst>
      <p:ext uri="{BB962C8B-B14F-4D97-AF65-F5344CB8AC3E}">
        <p14:creationId xmlns:p14="http://schemas.microsoft.com/office/powerpoint/2010/main" val="2994558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620439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TUTO FABRIQUER UNE CAPSULE </a:t>
            </a:r>
            <a:b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9. Je publie ma capsule via l’ENT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7618"/>
            <a:ext cx="5976664" cy="4905845"/>
          </a:xfrm>
          <a:prstGeom prst="rect">
            <a:avLst/>
          </a:prstGeom>
        </p:spPr>
      </p:pic>
      <p:sp>
        <p:nvSpPr>
          <p:cNvPr id="7" name="Flèche vers le haut 6"/>
          <p:cNvSpPr/>
          <p:nvPr/>
        </p:nvSpPr>
        <p:spPr>
          <a:xfrm rot="19491479">
            <a:off x="6562716" y="3193960"/>
            <a:ext cx="691425" cy="16315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e haut 4"/>
          <p:cNvSpPr/>
          <p:nvPr/>
        </p:nvSpPr>
        <p:spPr>
          <a:xfrm rot="16200000">
            <a:off x="4995209" y="3882874"/>
            <a:ext cx="640313" cy="3186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020272" y="4875773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Je clique sur l’icône de partage et je récupère le lien</a:t>
            </a:r>
          </a:p>
        </p:txBody>
      </p:sp>
    </p:spTree>
    <p:extLst>
      <p:ext uri="{BB962C8B-B14F-4D97-AF65-F5344CB8AC3E}">
        <p14:creationId xmlns:p14="http://schemas.microsoft.com/office/powerpoint/2010/main" val="36583474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149480" cy="914400"/>
          </a:xfrm>
        </p:spPr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TUTO FABRIQUER UNE CAPSULE </a:t>
            </a:r>
            <a:br>
              <a:rPr lang="fr-F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/>
              <a:t>10. N’oubliez pas d’assortir sur votre capsule de sa version écrite sur </a:t>
            </a:r>
            <a:r>
              <a:rPr lang="fr-FR" b="1" dirty="0" err="1"/>
              <a:t>Pronote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6" y="2600223"/>
            <a:ext cx="9144000" cy="3817620"/>
          </a:xfrm>
          <a:prstGeom prst="rect">
            <a:avLst/>
          </a:prstGeom>
        </p:spPr>
      </p:pic>
      <p:sp>
        <p:nvSpPr>
          <p:cNvPr id="4" name="Flèche gauche 3"/>
          <p:cNvSpPr/>
          <p:nvPr/>
        </p:nvSpPr>
        <p:spPr>
          <a:xfrm rot="18044271">
            <a:off x="7025886" y="4672252"/>
            <a:ext cx="1917372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972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2564904"/>
            <a:ext cx="7149480" cy="914400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Et voilà le tour est joué :</a:t>
            </a:r>
            <a:br>
              <a:rPr lang="fr-FR" sz="4400" b="1" dirty="0"/>
            </a:br>
            <a:r>
              <a:rPr lang="fr-FR" sz="4400" b="1" dirty="0"/>
              <a:t>vous avez fabriqué et publié une capsule avec un contenu pédagogique en Arts plastiques via </a:t>
            </a:r>
            <a:r>
              <a:rPr lang="fr-FR" sz="4400" b="1" dirty="0" err="1"/>
              <a:t>Pronote</a:t>
            </a:r>
            <a:r>
              <a:rPr lang="fr-FR" sz="4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7426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4756" y="836712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>
                <a:solidFill>
                  <a:schemeClr val="bg1">
                    <a:lumMod val="50000"/>
                  </a:schemeClr>
                </a:solidFill>
              </a:rPr>
              <a:t>Vision élève:</a:t>
            </a:r>
            <a:br>
              <a:rPr lang="fr-FR" sz="4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4400" b="1" dirty="0"/>
              <a:t>Pour cette séquence il te faut: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604" y="2562848"/>
            <a:ext cx="1610052" cy="87101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341" y="2174442"/>
            <a:ext cx="1847850" cy="16478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59" y="4436719"/>
            <a:ext cx="3923928" cy="199916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639622" y="306592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ou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11560" y="4985964"/>
            <a:ext cx="2314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objets qui se trouvent dans ma chambre</a:t>
            </a:r>
          </a:p>
        </p:txBody>
      </p:sp>
      <p:sp>
        <p:nvSpPr>
          <p:cNvPr id="8" name="Flèche vers le haut 7"/>
          <p:cNvSpPr/>
          <p:nvPr/>
        </p:nvSpPr>
        <p:spPr>
          <a:xfrm>
            <a:off x="1246195" y="4230407"/>
            <a:ext cx="405759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170198" y="5962393"/>
            <a:ext cx="126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Pronote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692257" y="3753817"/>
            <a:ext cx="446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Un téléphone qui prend des photos ou un appareil numérique</a:t>
            </a:r>
          </a:p>
        </p:txBody>
      </p:sp>
    </p:spTree>
    <p:extLst>
      <p:ext uri="{BB962C8B-B14F-4D97-AF65-F5344CB8AC3E}">
        <p14:creationId xmlns:p14="http://schemas.microsoft.com/office/powerpoint/2010/main" val="232400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Vision élève:</a:t>
            </a:r>
            <a:br>
              <a:rPr lang="fr-FR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b="1" u="sng" dirty="0"/>
              <a:t>Consigne</a:t>
            </a:r>
            <a:r>
              <a:rPr lang="fr-FR" b="1" dirty="0"/>
              <a:t>: « A partir des objets qui t’entourent, fabrique une petite mise en scène qui évoque le voyage. Puis prends-la en photo 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40814"/>
            <a:ext cx="5654377" cy="405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92118" y="3877891"/>
            <a:ext cx="228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1" dirty="0"/>
              <a:t>Joachim </a:t>
            </a:r>
            <a:r>
              <a:rPr lang="fr-FR" sz="1400" b="1" i="1" dirty="0" err="1"/>
              <a:t>Mogarra</a:t>
            </a:r>
            <a:r>
              <a:rPr lang="fr-FR" sz="1400" b="1" i="1" dirty="0"/>
              <a:t> </a:t>
            </a:r>
            <a:r>
              <a:rPr lang="fr-FR" sz="1400" dirty="0"/>
              <a:t>(né en France en 1954), </a:t>
            </a:r>
            <a:r>
              <a:rPr lang="fr-FR" sz="1400" b="1" i="1" dirty="0"/>
              <a:t>Le camping à la plage</a:t>
            </a:r>
            <a:r>
              <a:rPr lang="fr-FR" sz="1400" dirty="0"/>
              <a:t>, Photographies en noir et blanc. 50 x 60 cm, 1982. Galerie Jean-François Dumont, Bordeaux.</a:t>
            </a:r>
          </a:p>
        </p:txBody>
      </p:sp>
    </p:spTree>
    <p:extLst>
      <p:ext uri="{BB962C8B-B14F-4D97-AF65-F5344CB8AC3E}">
        <p14:creationId xmlns:p14="http://schemas.microsoft.com/office/powerpoint/2010/main" val="427446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Vision élève:</a:t>
            </a:r>
            <a:br>
              <a:rPr lang="fr-FR" b="1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fr-FR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Voici un exemple: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3281190" cy="21964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33779"/>
            <a:ext cx="3096344" cy="4986971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3907429" y="3525640"/>
            <a:ext cx="864096" cy="478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40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>
                <a:solidFill>
                  <a:schemeClr val="bg1">
                    <a:lumMod val="50000"/>
                  </a:schemeClr>
                </a:solidFill>
              </a:rPr>
              <a:t>Vision élève:</a:t>
            </a:r>
            <a:br>
              <a:rPr lang="fr-FR" sz="4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4400" b="1" dirty="0"/>
              <a:t>Les tutos pour déposer mon travail sur </a:t>
            </a:r>
            <a:r>
              <a:rPr lang="fr-FR" sz="4400" b="1" dirty="0" err="1"/>
              <a:t>Pronote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1675749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Vision élève:</a:t>
            </a:r>
            <a:br>
              <a:rPr lang="fr-FR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b="1" dirty="0"/>
              <a:t>Tuto pour apprendre à déposer ma photo sur </a:t>
            </a:r>
            <a:r>
              <a:rPr lang="fr-FR" b="1" dirty="0" err="1"/>
              <a:t>Pronote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3923928" cy="199916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8000" y="4365104"/>
            <a:ext cx="126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Pronote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37155" y="5140363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Si c’est possible </a:t>
            </a:r>
            <a:r>
              <a:rPr lang="fr-FR" b="1" dirty="0"/>
              <a:t>avant de la déposer sur </a:t>
            </a:r>
            <a:r>
              <a:rPr lang="fr-FR" b="1" dirty="0" err="1"/>
              <a:t>Pronote</a:t>
            </a:r>
            <a:r>
              <a:rPr lang="fr-FR" b="1" dirty="0"/>
              <a:t>, je renomme ma photo:</a:t>
            </a:r>
          </a:p>
          <a:p>
            <a:r>
              <a:rPr lang="fr-FR" b="1" dirty="0">
                <a:sym typeface="Wingdings"/>
              </a:rPr>
              <a:t> </a:t>
            </a:r>
            <a:r>
              <a:rPr lang="fr-FR" b="1" dirty="0"/>
              <a:t>j’appuie sur ma photo, je peux alors la renommer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72090"/>
            <a:ext cx="4752528" cy="318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41041"/>
      </p:ext>
    </p:extLst>
  </p:cSld>
  <p:clrMapOvr>
    <a:masterClrMapping/>
  </p:clrMapOvr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801</Words>
  <Application>Microsoft Office PowerPoint</Application>
  <PresentationFormat>Affichage à l'écran (4:3)</PresentationFormat>
  <Paragraphs>75</Paragraphs>
  <Slides>42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5" baseType="lpstr">
      <vt:lpstr>Calibri</vt:lpstr>
      <vt:lpstr>Wingdings</vt:lpstr>
      <vt:lpstr>macro</vt:lpstr>
      <vt:lpstr>FORMATION CONTINUE ARTS PLASTIQUES  </vt:lpstr>
      <vt:lpstr>Objectif: fabriquer une capsule en 20’ Voici un exemple de scénario pédagogique pour le cycle 4 niveau 5ème Séquence n°8 « Voyages »  </vt:lpstr>
      <vt:lpstr>Les diapos suivantes sont celles qui apparaîtront dans la capsule destinée aux élèves</vt:lpstr>
      <vt:lpstr>Vision élève: Cycle 4 niveau 5ème Séquence n°8 « Voyages »</vt:lpstr>
      <vt:lpstr>Vision élève: Pour cette séquence il te faut: </vt:lpstr>
      <vt:lpstr>Vision élève: Consigne: « A partir des objets qui t’entourent, fabrique une petite mise en scène qui évoque le voyage. Puis prends-la en photo »</vt:lpstr>
      <vt:lpstr>Vision élève:  Voici un exemple:</vt:lpstr>
      <vt:lpstr>Vision élève: Les tutos pour déposer mon travail sur Pronote</vt:lpstr>
      <vt:lpstr>Vision élève: Tuto pour apprendre à déposer ma photo sur Pronote</vt:lpstr>
      <vt:lpstr>Vision élève: Tuto pour apprendre à renommer mon fichier Nom-Prenom-5A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Tuto à disposition des professeurs d’arts plastiques pour finaliser la capsule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TUTO FABRIQUER UNE CAPSULE  9. Je publie ma capsule via l’ENT</vt:lpstr>
      <vt:lpstr>TUTO FABRIQUER UNE CAPSULE  9. Je publie ma capsule via l’ENT</vt:lpstr>
      <vt:lpstr>TUTO FABRIQUER UNE CAPSULE  9. Je publie ma capsule via l’ENT</vt:lpstr>
      <vt:lpstr>TUTO FABRIQUER UNE CAPSULE  10. N’oubliez pas d’assortir sur votre capsule de sa version écrite sur Pronote</vt:lpstr>
      <vt:lpstr>Et voilà le tour est joué : vous avez fabriqué et publié une capsule avec un contenu pédagogique en Arts plastiques via Pronote!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ARTS PLASTIQUES Stagiaires Classes Via : 01 avril 2021</dc:title>
  <dc:creator>Elsa Vincent</dc:creator>
  <cp:lastModifiedBy>N H</cp:lastModifiedBy>
  <cp:revision>35</cp:revision>
  <dcterms:created xsi:type="dcterms:W3CDTF">2021-04-01T05:43:13Z</dcterms:created>
  <dcterms:modified xsi:type="dcterms:W3CDTF">2021-04-03T16:39:23Z</dcterms:modified>
</cp:coreProperties>
</file>